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7" r:id="rId2"/>
    <p:sldId id="294" r:id="rId3"/>
    <p:sldId id="296" r:id="rId4"/>
    <p:sldId id="258" r:id="rId5"/>
    <p:sldId id="292" r:id="rId6"/>
    <p:sldId id="260" r:id="rId7"/>
    <p:sldId id="290" r:id="rId8"/>
    <p:sldId id="283" r:id="rId9"/>
    <p:sldId id="291" r:id="rId10"/>
    <p:sldId id="262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ABFE4"/>
    <a:srgbClr val="EE411E"/>
    <a:srgbClr val="A3E7FF"/>
    <a:srgbClr val="0088EE"/>
    <a:srgbClr val="75DBFF"/>
    <a:srgbClr val="0FB7BD"/>
    <a:srgbClr val="008000"/>
    <a:srgbClr val="F47A69"/>
    <a:srgbClr val="EDE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386" y="90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C53C4-15F8-4AC1-AA00-9275D773A6EB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35E55-1A8F-4FFB-8074-116AE237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5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DE1E9F-3226-4B53-96FC-005FB7FF7CEE}"/>
              </a:ext>
            </a:extLst>
          </p:cNvPr>
          <p:cNvSpPr txBox="1"/>
          <p:nvPr/>
        </p:nvSpPr>
        <p:spPr>
          <a:xfrm>
            <a:off x="2155751" y="1286828"/>
            <a:ext cx="4832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UNIT 3 : MY FRIENDS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24B09-8F83-4297-9C44-D2920405246F}"/>
              </a:ext>
            </a:extLst>
          </p:cNvPr>
          <p:cNvSpPr txBox="1"/>
          <p:nvPr/>
        </p:nvSpPr>
        <p:spPr>
          <a:xfrm>
            <a:off x="2743199" y="1913306"/>
            <a:ext cx="513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LESSON 5: SKILLS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5F466-F8D2-46AC-BADF-BAEE0A97AB43}"/>
              </a:ext>
            </a:extLst>
          </p:cNvPr>
          <p:cNvSpPr txBox="1"/>
          <p:nvPr/>
        </p:nvSpPr>
        <p:spPr>
          <a:xfrm>
            <a:off x="3965944" y="609719"/>
            <a:ext cx="4997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Friday, November 5</a:t>
            </a:r>
            <a:r>
              <a:rPr lang="en-US" sz="2800" baseline="30000" dirty="0"/>
              <a:t>th</a:t>
            </a:r>
            <a:r>
              <a:rPr lang="en-US" sz="2800" dirty="0"/>
              <a:t>, 2021</a:t>
            </a:r>
          </a:p>
          <a:p>
            <a:endParaRPr lang="en-US" dirty="0"/>
          </a:p>
        </p:txBody>
      </p:sp>
      <p:pic>
        <p:nvPicPr>
          <p:cNvPr id="8" name="Picture 2" descr="Me &amp;amp; My Friend (Me and My): Exley, Helen: 9781905130863: Amazon.com: Books">
            <a:extLst>
              <a:ext uri="{FF2B5EF4-FFF2-40B4-BE49-F238E27FC236}">
                <a16:creationId xmlns:a16="http://schemas.microsoft.com/office/drawing/2014/main" id="{DA020479-F938-4187-9E2A-E8D282BAD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" y="2300543"/>
            <a:ext cx="3716080" cy="37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4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yourself. Do you want to go to this kind of camp?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203" y="1301342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4947" y="1798781"/>
            <a:ext cx="625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I want to go to this camp because I can speak English there.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85355" y="2766225"/>
            <a:ext cx="6843214" cy="4224638"/>
            <a:chOff x="172659" y="1396306"/>
            <a:chExt cx="8653859" cy="5322992"/>
          </a:xfrm>
        </p:grpSpPr>
        <p:sp>
          <p:nvSpPr>
            <p:cNvPr id="15" name="Rounded Rectangle 14"/>
            <p:cNvSpPr/>
            <p:nvPr/>
          </p:nvSpPr>
          <p:spPr>
            <a:xfrm>
              <a:off x="172659" y="1396306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337601" y="39527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37601" y="451025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37601" y="506527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337601" y="56227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37601" y="618665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1554" y="2306239"/>
            <a:ext cx="815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itchFamily="18" charset="0"/>
              </a:rPr>
              <a:t>Do activity 3,4  in the workbook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 Prepare new lesson Unit 3. Skills 2</a:t>
            </a:r>
            <a:endParaRPr lang="en-US" altLang="en-US" dirty="0">
              <a:latin typeface=".VnVogue" pitchFamily="34" charset="0"/>
              <a:cs typeface="Arial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028700" y="54006"/>
            <a:ext cx="7543800" cy="1219200"/>
          </a:xfrm>
          <a:prstGeom prst="ribbon">
            <a:avLst>
              <a:gd name="adj1" fmla="val 27708"/>
              <a:gd name="adj2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00FF99"/>
              </a:gs>
            </a:gsLst>
            <a:lin ang="5400000" scaled="1"/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298054" y="505288"/>
            <a:ext cx="3200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FF"/>
                  </a:outerShdw>
                </a:effectLst>
                <a:latin typeface="Impact"/>
              </a:rPr>
              <a:t>Homework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5" y="5186619"/>
            <a:ext cx="8027803" cy="132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0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9" y="1359541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4" y="2010264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8" y="3879791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1823" y="1381097"/>
            <a:ext cx="704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Look at the advertisement above and answer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1823" y="2010264"/>
            <a:ext cx="761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write T (True) or F (False). Correct the false statements.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0204" y="3748886"/>
            <a:ext cx="5176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Read about the three students below. Is the Superb Summer Camp suitable for all of them? Why or Why not?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5075441"/>
            <a:ext cx="347868" cy="357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7855" y="5032738"/>
            <a:ext cx="533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Think about yourself. Do you want to go to this kind of camp? Why or Why not?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86782B-4092-4727-8208-30C4FF5A3866}"/>
              </a:ext>
            </a:extLst>
          </p:cNvPr>
          <p:cNvSpPr/>
          <p:nvPr/>
        </p:nvSpPr>
        <p:spPr>
          <a:xfrm>
            <a:off x="0" y="0"/>
            <a:ext cx="9144000" cy="4784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UNIT 3 : MY FRIENDS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76E262-6F30-44DA-B4B9-845C47437103}"/>
              </a:ext>
            </a:extLst>
          </p:cNvPr>
          <p:cNvSpPr/>
          <p:nvPr/>
        </p:nvSpPr>
        <p:spPr>
          <a:xfrm>
            <a:off x="1276358" y="3006688"/>
            <a:ext cx="2913321" cy="478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Speaking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0674AE6C-D6F7-4039-8EC2-1CC669D6FEAC}"/>
              </a:ext>
            </a:extLst>
          </p:cNvPr>
          <p:cNvSpPr/>
          <p:nvPr/>
        </p:nvSpPr>
        <p:spPr>
          <a:xfrm>
            <a:off x="757855" y="2975826"/>
            <a:ext cx="563243" cy="584734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431B182-7DF2-40F3-B0D3-BA83584C3A8E}"/>
              </a:ext>
            </a:extLst>
          </p:cNvPr>
          <p:cNvSpPr/>
          <p:nvPr/>
        </p:nvSpPr>
        <p:spPr>
          <a:xfrm>
            <a:off x="1531087" y="646346"/>
            <a:ext cx="2913321" cy="478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24C9A49C-AD77-4902-8740-DEA3FA57E4D4}"/>
              </a:ext>
            </a:extLst>
          </p:cNvPr>
          <p:cNvSpPr/>
          <p:nvPr/>
        </p:nvSpPr>
        <p:spPr>
          <a:xfrm>
            <a:off x="1116701" y="593211"/>
            <a:ext cx="563243" cy="584734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555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411D6-0887-4537-AA56-B470CC21A211}"/>
              </a:ext>
            </a:extLst>
          </p:cNvPr>
          <p:cNvSpPr txBox="1"/>
          <p:nvPr/>
        </p:nvSpPr>
        <p:spPr>
          <a:xfrm>
            <a:off x="1392864" y="2644170"/>
            <a:ext cx="6868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oper Black" panose="0208090404030B020404" pitchFamily="18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28766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21"/>
            <a:ext cx="627229" cy="68150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4158" y="75900"/>
            <a:ext cx="8569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advertisement above and answer the questions.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46" y="785790"/>
            <a:ext cx="4865492" cy="32918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Left"/>
            <a:lightRig rig="threePt" dir="t"/>
          </a:scene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D5A9D2-1E34-45DE-ABDB-554520A58FBF}"/>
              </a:ext>
            </a:extLst>
          </p:cNvPr>
          <p:cNvGrpSpPr/>
          <p:nvPr/>
        </p:nvGrpSpPr>
        <p:grpSpPr>
          <a:xfrm>
            <a:off x="1467423" y="3958917"/>
            <a:ext cx="5637637" cy="472271"/>
            <a:chOff x="1357342" y="5714110"/>
            <a:chExt cx="5637637" cy="472271"/>
          </a:xfrm>
        </p:grpSpPr>
        <p:sp>
          <p:nvSpPr>
            <p:cNvPr id="13" name="TextBox 12"/>
            <p:cNvSpPr txBox="1"/>
            <p:nvPr/>
          </p:nvSpPr>
          <p:spPr>
            <a:xfrm>
              <a:off x="1357342" y="572471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4410" y="5714110"/>
              <a:ext cx="5220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Who is the Superb Summer Camp for?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1C928-DBB1-45A7-9737-3D9DE3FF2F0A}"/>
              </a:ext>
            </a:extLst>
          </p:cNvPr>
          <p:cNvGrpSpPr/>
          <p:nvPr/>
        </p:nvGrpSpPr>
        <p:grpSpPr>
          <a:xfrm>
            <a:off x="1472231" y="4547870"/>
            <a:ext cx="6366746" cy="496006"/>
            <a:chOff x="1390589" y="5797706"/>
            <a:chExt cx="6366746" cy="496006"/>
          </a:xfrm>
        </p:grpSpPr>
        <p:sp>
          <p:nvSpPr>
            <p:cNvPr id="15" name="TextBox 14"/>
            <p:cNvSpPr txBox="1"/>
            <p:nvPr/>
          </p:nvSpPr>
          <p:spPr>
            <a:xfrm>
              <a:off x="1390589" y="579770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2849" y="5832047"/>
              <a:ext cx="5954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people do at this summer camp?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FA7CF8-9776-4B3A-AE07-98D3BCA98B1E}"/>
              </a:ext>
            </a:extLst>
          </p:cNvPr>
          <p:cNvSpPr txBox="1"/>
          <p:nvPr/>
        </p:nvSpPr>
        <p:spPr>
          <a:xfrm>
            <a:off x="1676399" y="4270564"/>
            <a:ext cx="546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It’s for kids between 10 and 15 years old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D0C52-B958-44DB-9D2C-41B9746D4D51}"/>
              </a:ext>
            </a:extLst>
          </p:cNvPr>
          <p:cNvSpPr txBox="1"/>
          <p:nvPr/>
        </p:nvSpPr>
        <p:spPr>
          <a:xfrm>
            <a:off x="1315081" y="4896344"/>
            <a:ext cx="691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F16649"/>
                </a:solidFill>
                <a:effectLst/>
              </a:rPr>
              <a:t>They play sports and games, draw pictures, play music, learn life skills, go on field trips, etc.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F3757D-1C1F-463B-9BC1-4EA72376B942}"/>
              </a:ext>
            </a:extLst>
          </p:cNvPr>
          <p:cNvSpPr/>
          <p:nvPr/>
        </p:nvSpPr>
        <p:spPr>
          <a:xfrm>
            <a:off x="5473187" y="993935"/>
            <a:ext cx="938246" cy="584791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83A037E-E164-4187-A5B2-92AA7EA6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" y="250536"/>
            <a:ext cx="8658838" cy="63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write T (True) or F (False). Correct the false statements.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888472"/>
            <a:ext cx="7892143" cy="5969528"/>
            <a:chOff x="0" y="1204462"/>
            <a:chExt cx="7892143" cy="5969528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204462"/>
              <a:ext cx="7892143" cy="5969528"/>
              <a:chOff x="0" y="0"/>
              <a:chExt cx="7892143" cy="59695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87086" y="87085"/>
                <a:ext cx="7774577" cy="5882443"/>
              </a:xfrm>
              <a:prstGeom prst="roundRect">
                <a:avLst>
                  <a:gd name="adj" fmla="val 376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6"/>
              <a:stretch/>
            </p:blipFill>
            <p:spPr>
              <a:xfrm>
                <a:off x="0" y="0"/>
                <a:ext cx="7892143" cy="73264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2143" y="1328045"/>
                <a:ext cx="7467599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Hi Mum and dad,</a:t>
                </a:r>
              </a:p>
              <a:p>
                <a:pPr algn="just"/>
                <a:r>
                  <a:rPr lang="en-US" sz="2000" dirty="0"/>
                  <a:t>Here I am at the Superb Summer Camp. </a:t>
                </a:r>
                <a:r>
                  <a:rPr lang="en-US" sz="2000" dirty="0" err="1"/>
                  <a:t>Mr</a:t>
                </a:r>
                <a:r>
                  <a:rPr lang="en-US" sz="2000" dirty="0"/>
                  <a:t> Black asked us to write emails in English! Wow, everything here is in English! I have some new friends: Jimmy,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, and Nhung. They’re in the photo. Jimmy has blonde hair and blue eyes. He’s clever and creative. He likes taking photos.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 is the tall boy. He’s sporty and plays basketball very well. Nhung has curly black hair. She’s kind. She shared her lunch with me today. </a:t>
                </a:r>
              </a:p>
              <a:p>
                <a:pPr algn="just"/>
                <a:r>
                  <a:rPr lang="en-US" sz="2000" dirty="0"/>
                  <a:t>We’re having fun. Jimmy’s taking photos of me. </a:t>
                </a:r>
                <a:r>
                  <a:rPr lang="en-US" sz="2000" dirty="0" err="1"/>
                  <a:t>Phong’s</a:t>
                </a:r>
                <a:r>
                  <a:rPr lang="en-US" sz="2000" dirty="0"/>
                  <a:t> reading a comic book, and Nhung’s playing the violin. I must go now. </a:t>
                </a:r>
              </a:p>
              <a:p>
                <a:pPr algn="just"/>
                <a:r>
                  <a:rPr lang="en-US" sz="2000" dirty="0"/>
                  <a:t>Please write soon.</a:t>
                </a:r>
              </a:p>
              <a:p>
                <a:pPr algn="just"/>
                <a:r>
                  <a:rPr lang="en-US" sz="2000" dirty="0"/>
                  <a:t>Love,</a:t>
                </a:r>
              </a:p>
              <a:p>
                <a:pPr algn="just"/>
                <a:r>
                  <a:rPr lang="en-US" sz="2000" dirty="0"/>
                  <a:t>Nam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272144" y="2188029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72144" y="2481941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72144" y="1842984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To: My parents &lt;parents.nguyen@webmail.com&gt;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2144" y="2155370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Subject: My first day at the superb summer camp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13657" y="6255515"/>
            <a:ext cx="717368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6303494"/>
            <a:ext cx="3614057" cy="495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11" y="4861415"/>
            <a:ext cx="2849435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ECD09229-6B0B-459D-B52D-756BD223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05037"/>
              </p:ext>
            </p:extLst>
          </p:nvPr>
        </p:nvGraphicFramePr>
        <p:xfrm>
          <a:off x="848009" y="1153382"/>
          <a:ext cx="7575560" cy="5505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53523">
                  <a:extLst>
                    <a:ext uri="{9D8B030D-6E8A-4147-A177-3AD203B41FA5}">
                      <a16:colId xmlns:a16="http://schemas.microsoft.com/office/drawing/2014/main" val="272589126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944393863"/>
                    </a:ext>
                  </a:extLst>
                </a:gridCol>
              </a:tblGrid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2491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1290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41757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9744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09883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6439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548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052745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26238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1445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3657" y="12039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8487" y="1197521"/>
            <a:ext cx="640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children can speak Vietnamese at the camp.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657" y="23056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8488" y="229807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has four new friends.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3657" y="33956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487" y="3398436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Phong likes taking photos.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13657" y="44932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8487" y="4496020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Nam thinks Nhung is kind.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3657" y="56086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8488" y="559996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Phong is tall and sporty.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485734" y="20888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85729" y="322379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517567" y="431188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52909" y="53672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52911" y="649697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848009" y="19727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48009" y="312349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48009" y="415265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48009" y="52423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48009" y="63812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41" y="9398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1457" y="93980"/>
            <a:ext cx="576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is writing to his teacher. </a:t>
            </a:r>
            <a:r>
              <a:rPr lang="en-US" sz="2800" b="1" dirty="0">
                <a:solidFill>
                  <a:srgbClr val="00B050"/>
                </a:solidFill>
              </a:rPr>
              <a:t>F</a:t>
            </a:r>
            <a:r>
              <a:rPr lang="en-US" sz="2800" dirty="0"/>
              <a:t> 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(his parents)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31A215-2879-4707-A6AC-A1BA819D735A}"/>
              </a:ext>
            </a:extLst>
          </p:cNvPr>
          <p:cNvSpPr txBox="1"/>
          <p:nvPr/>
        </p:nvSpPr>
        <p:spPr>
          <a:xfrm>
            <a:off x="7794596" y="115167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83E236-694F-492F-AFA9-A86A1FE08543}"/>
              </a:ext>
            </a:extLst>
          </p:cNvPr>
          <p:cNvSpPr txBox="1"/>
          <p:nvPr/>
        </p:nvSpPr>
        <p:spPr>
          <a:xfrm>
            <a:off x="7794596" y="2244087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2F0FF9-FE6D-4E5A-856D-434DA9533F4B}"/>
              </a:ext>
            </a:extLst>
          </p:cNvPr>
          <p:cNvSpPr txBox="1"/>
          <p:nvPr/>
        </p:nvSpPr>
        <p:spPr>
          <a:xfrm>
            <a:off x="7794596" y="337104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999285-CFAA-485E-8092-86FE32ACA0D6}"/>
              </a:ext>
            </a:extLst>
          </p:cNvPr>
          <p:cNvSpPr txBox="1"/>
          <p:nvPr/>
        </p:nvSpPr>
        <p:spPr>
          <a:xfrm>
            <a:off x="7794596" y="4468632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30D587-E102-4D0B-8D69-54FC3F597766}"/>
              </a:ext>
            </a:extLst>
          </p:cNvPr>
          <p:cNvSpPr txBox="1"/>
          <p:nvPr/>
        </p:nvSpPr>
        <p:spPr>
          <a:xfrm>
            <a:off x="7794596" y="5558948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56933-833B-4D47-98C1-7961903FEB9F}"/>
              </a:ext>
            </a:extLst>
          </p:cNvPr>
          <p:cNvSpPr txBox="1"/>
          <p:nvPr/>
        </p:nvSpPr>
        <p:spPr>
          <a:xfrm>
            <a:off x="1386667" y="1726166"/>
            <a:ext cx="318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speak English only.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3F386A-1BF5-41C9-9DC0-6C4151FD0E62}"/>
              </a:ext>
            </a:extLst>
          </p:cNvPr>
          <p:cNvSpPr txBox="1"/>
          <p:nvPr/>
        </p:nvSpPr>
        <p:spPr>
          <a:xfrm>
            <a:off x="1384242" y="2841287"/>
            <a:ext cx="185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 has three.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89D506-274A-416B-9AC0-CAE70075E785}"/>
              </a:ext>
            </a:extLst>
          </p:cNvPr>
          <p:cNvSpPr txBox="1"/>
          <p:nvPr/>
        </p:nvSpPr>
        <p:spPr>
          <a:xfrm>
            <a:off x="1436589" y="3940005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Jimmy likes taking photos.</a:t>
            </a:r>
          </a:p>
        </p:txBody>
      </p:sp>
    </p:spTree>
    <p:extLst>
      <p:ext uri="{BB962C8B-B14F-4D97-AF65-F5344CB8AC3E}">
        <p14:creationId xmlns:p14="http://schemas.microsoft.com/office/powerpoint/2010/main" val="29317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42" grpId="0"/>
      <p:bldP spid="4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1066" y="1821336"/>
            <a:ext cx="4831747" cy="1458830"/>
            <a:chOff x="1278462" y="149266"/>
            <a:chExt cx="4831747" cy="14606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109" y="149266"/>
              <a:ext cx="4176100" cy="7527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78462" y="902018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183B110-891F-4FA0-8909-C1C1BC6B9144}"/>
              </a:ext>
            </a:extLst>
          </p:cNvPr>
          <p:cNvSpPr txBox="1"/>
          <p:nvPr/>
        </p:nvSpPr>
        <p:spPr>
          <a:xfrm>
            <a:off x="1358472" y="4149503"/>
            <a:ext cx="7134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16649"/>
                </a:solidFill>
                <a:effectLst/>
              </a:rPr>
              <a:t>The camp does not seem to suit Nam. He may be too old for the camp and he can’t speak English.</a:t>
            </a:r>
            <a:r>
              <a:rPr lang="en-US" sz="2400" dirty="0">
                <a:solidFill>
                  <a:srgbClr val="F16649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ED713-18AB-4950-8B3F-F2808CF6F84C}"/>
              </a:ext>
            </a:extLst>
          </p:cNvPr>
          <p:cNvSpPr txBox="1"/>
          <p:nvPr/>
        </p:nvSpPr>
        <p:spPr>
          <a:xfrm>
            <a:off x="1370165" y="2240565"/>
            <a:ext cx="71499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16649"/>
                </a:solidFill>
                <a:effectLst/>
              </a:rPr>
              <a:t>The camp is suitable for her because it suits her age and she can use English. She can also develop</a:t>
            </a:r>
            <a:r>
              <a:rPr lang="en-US" sz="2400" dirty="0">
                <a:solidFill>
                  <a:srgbClr val="F16649"/>
                </a:solidFill>
              </a:rPr>
              <a:t> </a:t>
            </a:r>
            <a:r>
              <a:rPr lang="en-US" sz="2400" b="0" i="0" dirty="0">
                <a:solidFill>
                  <a:srgbClr val="F16649"/>
                </a:solidFill>
                <a:effectLst/>
              </a:rPr>
              <a:t>her creativity at the camp.</a:t>
            </a:r>
            <a:endParaRPr lang="en-US" sz="2400" dirty="0">
              <a:solidFill>
                <a:srgbClr val="F1664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296" y="-5457"/>
            <a:ext cx="8223730" cy="1200329"/>
          </a:xfrm>
          <a:prstGeom prst="rect">
            <a:avLst/>
          </a:prstGeom>
          <a:solidFill>
            <a:srgbClr val="AABFE4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Read about the three students below. Is the Superb Summer Camp suitable for all of them? Why or Why not?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90345" y="1421138"/>
            <a:ext cx="7613923" cy="839650"/>
            <a:chOff x="363373" y="1262747"/>
            <a:chExt cx="7613923" cy="839650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3" y="1271400"/>
              <a:ext cx="7149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Mi is 12 years old. she likes drawing and writing stories. She’s good at </a:t>
              </a:r>
              <a:r>
                <a:rPr lang="en-US" sz="2400" dirty="0" err="1"/>
                <a:t>english</a:t>
              </a:r>
              <a:r>
                <a:rPr lang="en-US" sz="2400" dirty="0"/>
                <a:t>. she’s creative and friendly.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78915" y="3379907"/>
            <a:ext cx="6471767" cy="830997"/>
            <a:chOff x="369902" y="1946149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19461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1946149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is 16 years old. he doesn’t know English. He’s funny and kind.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78915" y="4998986"/>
            <a:ext cx="7613923" cy="830997"/>
            <a:chOff x="363373" y="4026312"/>
            <a:chExt cx="7613923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7139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Vy</a:t>
              </a:r>
              <a:r>
                <a:rPr lang="en-US" sz="2400" dirty="0"/>
                <a:t> is 14 years old. She likes playing sports. Her English isn’t very good. She’s clever, but she isn’t active.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V="1">
            <a:off x="1464336" y="33444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399681" y="493443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399681" y="662866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009652" y="279192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09652" y="451349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87332" y="614733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F8DEC4-5457-47F9-AA3B-604411F32662}"/>
              </a:ext>
            </a:extLst>
          </p:cNvPr>
          <p:cNvSpPr txBox="1"/>
          <p:nvPr/>
        </p:nvSpPr>
        <p:spPr>
          <a:xfrm>
            <a:off x="1342855" y="5797670"/>
            <a:ext cx="6894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16649"/>
                </a:solidFill>
                <a:effectLst/>
              </a:rPr>
              <a:t>The camp suits </a:t>
            </a:r>
            <a:r>
              <a:rPr lang="en-US" sz="2400" b="0" i="0" dirty="0" err="1">
                <a:solidFill>
                  <a:srgbClr val="F16649"/>
                </a:solidFill>
                <a:effectLst/>
              </a:rPr>
              <a:t>Vy</a:t>
            </a:r>
            <a:r>
              <a:rPr lang="en-US" sz="2400" b="0" i="0" dirty="0">
                <a:solidFill>
                  <a:srgbClr val="F16649"/>
                </a:solidFill>
                <a:effectLst/>
              </a:rPr>
              <a:t>. It suits her age and it can help her improve her English.</a:t>
            </a:r>
            <a:r>
              <a:rPr lang="en-US" sz="2400" dirty="0">
                <a:solidFill>
                  <a:srgbClr val="F16649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EE6F9-C64C-493B-836B-B2BC7CC66749}"/>
              </a:ext>
            </a:extLst>
          </p:cNvPr>
          <p:cNvSpPr txBox="1"/>
          <p:nvPr/>
        </p:nvSpPr>
        <p:spPr>
          <a:xfrm>
            <a:off x="-64826" y="2017244"/>
            <a:ext cx="152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16649"/>
                </a:solidFill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9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637</Words>
  <Application>Microsoft Office PowerPoint</Application>
  <PresentationFormat>On-screen Show (4:3)</PresentationFormat>
  <Paragraphs>68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.VnVogue</vt:lpstr>
      <vt:lpstr>Arial</vt:lpstr>
      <vt:lpstr>Arial Black</vt:lpstr>
      <vt:lpstr>Calibri</vt:lpstr>
      <vt:lpstr>Calibri Light</vt:lpstr>
      <vt:lpstr>Cooper Black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 THI PHUONG_GV</cp:lastModifiedBy>
  <cp:revision>103</cp:revision>
  <dcterms:created xsi:type="dcterms:W3CDTF">2020-12-09T02:04:09Z</dcterms:created>
  <dcterms:modified xsi:type="dcterms:W3CDTF">2021-10-30T00:16:58Z</dcterms:modified>
</cp:coreProperties>
</file>